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7" r:id="rId3"/>
    <p:sldId id="314" r:id="rId4"/>
    <p:sldId id="291" r:id="rId5"/>
    <p:sldId id="281" r:id="rId6"/>
    <p:sldId id="288" r:id="rId7"/>
    <p:sldId id="311" r:id="rId8"/>
    <p:sldId id="283" r:id="rId9"/>
    <p:sldId id="315" r:id="rId10"/>
    <p:sldId id="316" r:id="rId11"/>
    <p:sldId id="301" r:id="rId12"/>
    <p:sldId id="317" r:id="rId13"/>
    <p:sldId id="286" r:id="rId14"/>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28-5-2019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28-5-2019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MVO?</a:t>
            </a:r>
          </a:p>
          <a:p>
            <a:endParaRPr lang="nl-NL" dirty="0" smtClean="0"/>
          </a:p>
          <a:p>
            <a:r>
              <a:rPr lang="nl-NL" sz="1100" dirty="0" smtClean="0"/>
              <a:t>Bedrijven hebben verschillende redenen om zich met MVO bezig te houden. In de praktijk spelen altijd meerdere motieven een rol. We onderscheiden 3 hoofdmotieven:</a:t>
            </a:r>
          </a:p>
          <a:p>
            <a:r>
              <a:rPr lang="nl-NL" sz="1100" dirty="0" smtClean="0"/>
              <a:t> </a:t>
            </a:r>
          </a:p>
          <a:p>
            <a:r>
              <a:rPr lang="nl-NL" sz="1100" dirty="0" smtClean="0"/>
              <a:t>MVO omdat het loont </a:t>
            </a:r>
          </a:p>
          <a:p>
            <a:r>
              <a:rPr lang="nl-NL" sz="1100" dirty="0" smtClean="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smtClean="0"/>
              <a:t> </a:t>
            </a:r>
          </a:p>
          <a:p>
            <a:r>
              <a:rPr lang="nl-NL" sz="1100" dirty="0" smtClean="0"/>
              <a:t>MVO omdat het moet </a:t>
            </a:r>
          </a:p>
          <a:p>
            <a:r>
              <a:rPr lang="nl-NL" sz="1100" dirty="0" smtClean="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smtClean="0"/>
              <a:t>license</a:t>
            </a:r>
            <a:r>
              <a:rPr lang="nl-NL" sz="1100" dirty="0" smtClean="0"/>
              <a:t> </a:t>
            </a:r>
            <a:r>
              <a:rPr lang="nl-NL" sz="1100" dirty="0" err="1" smtClean="0"/>
              <a:t>to</a:t>
            </a:r>
            <a:r>
              <a:rPr lang="nl-NL" sz="1100" dirty="0" smtClean="0"/>
              <a:t> </a:t>
            </a:r>
            <a:r>
              <a:rPr lang="nl-NL" sz="1100" dirty="0" err="1" smtClean="0"/>
              <a:t>operate</a:t>
            </a:r>
            <a:r>
              <a:rPr lang="nl-NL" sz="1100" dirty="0" smtClean="0"/>
              <a:t>’ verliezen. Bedrijven die zich met MVO bezig houden krijgen minder te maken met zulke acties en boycots.</a:t>
            </a:r>
          </a:p>
          <a:p>
            <a:r>
              <a:rPr lang="nl-NL" sz="1100" dirty="0" smtClean="0"/>
              <a:t> </a:t>
            </a:r>
          </a:p>
          <a:p>
            <a:r>
              <a:rPr lang="nl-NL" sz="1100" dirty="0" smtClean="0"/>
              <a:t>MVO omdat het hoort </a:t>
            </a:r>
          </a:p>
          <a:p>
            <a:r>
              <a:rPr lang="nl-NL" sz="1100" dirty="0" smtClean="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smtClean="0"/>
              <a:t>Triodos</a:t>
            </a:r>
            <a:r>
              <a:rPr lang="nl-NL" sz="1100" dirty="0" smtClean="0"/>
              <a:t> Bank en Ecostyle, liggen ethische motieven zelfs aan de basis van het bedrijf. Duurzaamheid vormt de kern van hun bedrijfsstrategie</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4</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28-5-2019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28-5-2019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28-5-2019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28-5-2019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28-5-2019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28-5-2019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28-5-2019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28-5-2019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28-5-2019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28-5-2019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smtClean="0"/>
              <a:t>06-09-2016</a:t>
            </a:r>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28-5-2019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06-09-2016</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smtClean="0"/>
              <a:t>Kettingen en </a:t>
            </a:r>
            <a:r>
              <a:rPr lang="nl-NL" dirty="0" smtClean="0"/>
              <a:t>tandwiel overbrengingen</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bv aandrijving zeeftrommel</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800" y="1196975"/>
            <a:ext cx="6572250" cy="4929188"/>
          </a:xfrm>
        </p:spPr>
      </p:pic>
    </p:spTree>
    <p:extLst>
      <p:ext uri="{BB962C8B-B14F-4D97-AF65-F5344CB8AC3E}">
        <p14:creationId xmlns:p14="http://schemas.microsoft.com/office/powerpoint/2010/main" val="3137204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a:t>	</a:t>
            </a:r>
            <a:r>
              <a:rPr lang="nl-NL" dirty="0" smtClean="0"/>
              <a:t>uitlijnen van tandwielen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
            </a:r>
            <a:br>
              <a:rPr lang="nl-NL" dirty="0" smtClean="0"/>
            </a:br>
            <a:endParaRPr lang="nl-NL" dirty="0" smtClean="0"/>
          </a:p>
          <a:p>
            <a:pPr lvl="1"/>
            <a:endParaRPr lang="nl-NL" dirty="0"/>
          </a:p>
        </p:txBody>
      </p:sp>
      <p:pic>
        <p:nvPicPr>
          <p:cNvPr id="6" name="Afbeelding 5"/>
          <p:cNvPicPr>
            <a:picLocks noChangeAspect="1"/>
          </p:cNvPicPr>
          <p:nvPr/>
        </p:nvPicPr>
        <p:blipFill>
          <a:blip r:embed="rId2"/>
          <a:stretch>
            <a:fillRect/>
          </a:stretch>
        </p:blipFill>
        <p:spPr>
          <a:xfrm>
            <a:off x="2890837" y="2428875"/>
            <a:ext cx="3362325" cy="2000250"/>
          </a:xfrm>
          <a:prstGeom prst="rect">
            <a:avLst/>
          </a:prstGeom>
        </p:spPr>
      </p:pic>
    </p:spTree>
    <p:extLst>
      <p:ext uri="{BB962C8B-B14F-4D97-AF65-F5344CB8AC3E}">
        <p14:creationId xmlns:p14="http://schemas.microsoft.com/office/powerpoint/2010/main" val="2570830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kettingkoppelingen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051050" y="2226308"/>
            <a:ext cx="6635750" cy="2870521"/>
          </a:xfrm>
          <a:prstGeom prst="rect">
            <a:avLst/>
          </a:prstGeom>
        </p:spPr>
      </p:pic>
    </p:spTree>
    <p:extLst>
      <p:ext uri="{BB962C8B-B14F-4D97-AF65-F5344CB8AC3E}">
        <p14:creationId xmlns:p14="http://schemas.microsoft.com/office/powerpoint/2010/main" val="239446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tandwieloverbrenging</a:t>
            </a:r>
            <a:endParaRPr lang="nl-NL" dirty="0"/>
          </a:p>
        </p:txBody>
      </p:sp>
      <p:pic>
        <p:nvPicPr>
          <p:cNvPr id="4" name="tandwielen tandheugel rotatie translatie technologisch gears rack rotation translati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82800" y="1196975"/>
            <a:ext cx="6572250" cy="4929188"/>
          </a:xfrm>
        </p:spPr>
      </p:pic>
    </p:spTree>
    <p:extLst>
      <p:ext uri="{BB962C8B-B14F-4D97-AF65-F5344CB8AC3E}">
        <p14:creationId xmlns:p14="http://schemas.microsoft.com/office/powerpoint/2010/main" val="1518013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een ketting overbrenging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endParaRPr lang="nl-NL" dirty="0" smtClean="0"/>
          </a:p>
          <a:p>
            <a:r>
              <a:rPr lang="nl-NL" dirty="0" smtClean="0"/>
              <a:t>Kan grote krachten overbrengen</a:t>
            </a:r>
          </a:p>
          <a:p>
            <a:endParaRPr lang="nl-NL" dirty="0"/>
          </a:p>
          <a:p>
            <a:r>
              <a:rPr lang="nl-NL" dirty="0" smtClean="0"/>
              <a:t>Weinig ruimte nodig</a:t>
            </a:r>
          </a:p>
          <a:p>
            <a:endParaRPr lang="nl-NL" dirty="0"/>
          </a:p>
          <a:p>
            <a:r>
              <a:rPr lang="nl-NL" dirty="0" smtClean="0"/>
              <a:t>Functioneert onder slechte omstandigheden</a:t>
            </a:r>
          </a:p>
          <a:p>
            <a:endParaRPr lang="nl-NL" dirty="0"/>
          </a:p>
          <a:p>
            <a:r>
              <a:rPr lang="nl-NL" dirty="0" smtClean="0"/>
              <a:t>Eenvoudig in onderhoud</a:t>
            </a:r>
          </a:p>
          <a:p>
            <a:endParaRPr lang="nl-NL" dirty="0"/>
          </a:p>
          <a:p>
            <a:r>
              <a:rPr lang="nl-NL" dirty="0" smtClean="0"/>
              <a:t>Geen slip</a:t>
            </a:r>
            <a:endParaRPr lang="nl-NL" dirty="0" smtClean="0"/>
          </a:p>
          <a:p>
            <a:endParaRPr lang="nl-NL" dirty="0"/>
          </a:p>
        </p:txBody>
      </p:sp>
    </p:spTree>
    <p:extLst>
      <p:ext uri="{BB962C8B-B14F-4D97-AF65-F5344CB8AC3E}">
        <p14:creationId xmlns:p14="http://schemas.microsoft.com/office/powerpoint/2010/main" val="2331212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in landbouw</a:t>
            </a:r>
            <a:endParaRPr lang="nl-NL" dirty="0"/>
          </a:p>
        </p:txBody>
      </p:sp>
      <p:sp>
        <p:nvSpPr>
          <p:cNvPr id="3" name="Tijdelijke aanduiding voor inhoud 2"/>
          <p:cNvSpPr>
            <a:spLocks noGrp="1"/>
          </p:cNvSpPr>
          <p:nvPr>
            <p:ph idx="1"/>
          </p:nvPr>
        </p:nvSpPr>
        <p:spPr/>
        <p:txBody>
          <a:bodyPr/>
          <a:lstStyle/>
          <a:p>
            <a:r>
              <a:rPr lang="nl-NL" dirty="0" smtClean="0"/>
              <a:t>Pick-up systemen</a:t>
            </a:r>
          </a:p>
          <a:p>
            <a:r>
              <a:rPr lang="nl-NL" dirty="0" smtClean="0"/>
              <a:t>Bodemkettingen</a:t>
            </a:r>
          </a:p>
          <a:p>
            <a:r>
              <a:rPr lang="nl-NL" dirty="0" smtClean="0"/>
              <a:t>Afdekkleppen grondkipper</a:t>
            </a:r>
          </a:p>
          <a:p>
            <a:r>
              <a:rPr lang="nl-NL" dirty="0" smtClean="0"/>
              <a:t>Invoerrotor ( pers, opraapwagen )</a:t>
            </a:r>
          </a:p>
          <a:p>
            <a:r>
              <a:rPr lang="nl-NL" dirty="0" smtClean="0"/>
              <a:t>Rollen van een pers</a:t>
            </a:r>
          </a:p>
          <a:p>
            <a:endParaRPr lang="nl-NL" dirty="0"/>
          </a:p>
        </p:txBody>
      </p:sp>
    </p:spTree>
    <p:extLst>
      <p:ext uri="{BB962C8B-B14F-4D97-AF65-F5344CB8AC3E}">
        <p14:creationId xmlns:p14="http://schemas.microsoft.com/office/powerpoint/2010/main" val="1041945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Open of gesloten toepassing</a:t>
            </a:r>
            <a:endParaRPr lang="nl-NL" dirty="0"/>
          </a:p>
        </p:txBody>
      </p:sp>
      <p:sp>
        <p:nvSpPr>
          <p:cNvPr id="3" name="Tijdelijke aanduiding voor inhoud 2"/>
          <p:cNvSpPr>
            <a:spLocks noGrp="1"/>
          </p:cNvSpPr>
          <p:nvPr>
            <p:ph idx="1"/>
          </p:nvPr>
        </p:nvSpPr>
        <p:spPr/>
        <p:txBody>
          <a:bodyPr/>
          <a:lstStyle/>
          <a:p>
            <a:pPr lvl="1">
              <a:buFont typeface="Arial" panose="020B0604020202020204" pitchFamily="34" charset="0"/>
              <a:buChar char="•"/>
            </a:pPr>
            <a:r>
              <a:rPr lang="nl-NL" b="1" dirty="0" smtClean="0"/>
              <a:t>Open toepassing</a:t>
            </a:r>
          </a:p>
          <a:p>
            <a:pPr lvl="1">
              <a:buFont typeface="Arial" panose="020B0604020202020204" pitchFamily="34" charset="0"/>
              <a:buChar char="•"/>
            </a:pPr>
            <a:r>
              <a:rPr lang="nl-NL" dirty="0" smtClean="0"/>
              <a:t>Meest gebruikt</a:t>
            </a:r>
          </a:p>
          <a:p>
            <a:pPr lvl="1">
              <a:buFont typeface="Arial" panose="020B0604020202020204" pitchFamily="34" charset="0"/>
              <a:buChar char="•"/>
            </a:pPr>
            <a:r>
              <a:rPr lang="nl-NL" dirty="0" smtClean="0"/>
              <a:t>Smeren handmatig of druppelsysteem</a:t>
            </a:r>
          </a:p>
          <a:p>
            <a:pPr lvl="1">
              <a:buFont typeface="Arial" panose="020B0604020202020204" pitchFamily="34" charset="0"/>
              <a:buChar char="•"/>
            </a:pPr>
            <a:r>
              <a:rPr lang="nl-NL" dirty="0" smtClean="0"/>
              <a:t>Regelmatig bijstellen</a:t>
            </a:r>
          </a:p>
          <a:p>
            <a:pPr lvl="1">
              <a:buFont typeface="Arial" panose="020B0604020202020204" pitchFamily="34" charset="0"/>
              <a:buChar char="•"/>
            </a:pPr>
            <a:endParaRPr lang="nl-NL" dirty="0"/>
          </a:p>
          <a:p>
            <a:pPr lvl="1">
              <a:buFont typeface="Arial" panose="020B0604020202020204" pitchFamily="34" charset="0"/>
              <a:buChar char="•"/>
            </a:pPr>
            <a:r>
              <a:rPr lang="nl-NL" b="1" dirty="0" smtClean="0"/>
              <a:t>Gesloten systeem</a:t>
            </a:r>
          </a:p>
          <a:p>
            <a:pPr lvl="1">
              <a:buFont typeface="Arial" panose="020B0604020202020204" pitchFamily="34" charset="0"/>
              <a:buChar char="•"/>
            </a:pPr>
            <a:r>
              <a:rPr lang="nl-NL" dirty="0" smtClean="0"/>
              <a:t>Ligt in oliebad</a:t>
            </a:r>
          </a:p>
          <a:p>
            <a:pPr lvl="1">
              <a:buFont typeface="Arial" panose="020B0604020202020204" pitchFamily="34" charset="0"/>
              <a:buChar char="•"/>
            </a:pPr>
            <a:r>
              <a:rPr lang="nl-NL" dirty="0" smtClean="0"/>
              <a:t>Veel minder slijtage</a:t>
            </a:r>
            <a:endParaRPr lang="nl-NL" dirty="0"/>
          </a:p>
        </p:txBody>
      </p:sp>
    </p:spTree>
    <p:extLst>
      <p:ext uri="{BB962C8B-B14F-4D97-AF65-F5344CB8AC3E}">
        <p14:creationId xmlns:p14="http://schemas.microsoft.com/office/powerpoint/2010/main" val="299448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typen ketting</a:t>
            </a:r>
            <a:endParaRPr lang="nl-NL" dirty="0"/>
          </a:p>
        </p:txBody>
      </p:sp>
      <p:sp>
        <p:nvSpPr>
          <p:cNvPr id="6" name="Tijdelijke aanduiding voor inhoud 5"/>
          <p:cNvSpPr>
            <a:spLocks noGrp="1"/>
          </p:cNvSpPr>
          <p:nvPr>
            <p:ph idx="1"/>
          </p:nvPr>
        </p:nvSpPr>
        <p:spPr/>
        <p:txBody>
          <a:bodyPr/>
          <a:lstStyle/>
          <a:p>
            <a:r>
              <a:rPr lang="nl-NL" dirty="0" smtClean="0"/>
              <a:t>Enkele ketting</a:t>
            </a:r>
          </a:p>
          <a:p>
            <a:endParaRPr lang="nl-NL" dirty="0"/>
          </a:p>
          <a:p>
            <a:r>
              <a:rPr lang="nl-NL" dirty="0" smtClean="0"/>
              <a:t>Duplex ketting</a:t>
            </a:r>
          </a:p>
          <a:p>
            <a:endParaRPr lang="nl-NL" dirty="0"/>
          </a:p>
          <a:p>
            <a:r>
              <a:rPr lang="nl-NL" dirty="0"/>
              <a:t>T</a:t>
            </a:r>
            <a:r>
              <a:rPr lang="nl-NL" dirty="0" smtClean="0"/>
              <a:t>riplex ketting</a:t>
            </a:r>
          </a:p>
          <a:p>
            <a:endParaRPr lang="nl-NL" dirty="0"/>
          </a:p>
          <a:p>
            <a:r>
              <a:rPr lang="nl-NL" dirty="0" smtClean="0"/>
              <a:t>Speciale kettingen</a:t>
            </a:r>
            <a:endParaRPr lang="nl-NL" dirty="0"/>
          </a:p>
        </p:txBody>
      </p:sp>
    </p:spTree>
    <p:extLst>
      <p:ext uri="{BB962C8B-B14F-4D97-AF65-F5344CB8AC3E}">
        <p14:creationId xmlns:p14="http://schemas.microsoft.com/office/powerpoint/2010/main" val="3333977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Enkele ketting</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331640" y="2060848"/>
            <a:ext cx="7638907" cy="3168352"/>
          </a:xfrm>
          <a:prstGeom prst="rect">
            <a:avLst/>
          </a:prstGeom>
        </p:spPr>
      </p:pic>
    </p:spTree>
    <p:extLst>
      <p:ext uri="{BB962C8B-B14F-4D97-AF65-F5344CB8AC3E}">
        <p14:creationId xmlns:p14="http://schemas.microsoft.com/office/powerpoint/2010/main" val="3364240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Ketting verbinden of inkorten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36597" y="1484784"/>
            <a:ext cx="8374642" cy="3240360"/>
          </a:xfrm>
          <a:prstGeom prst="rect">
            <a:avLst/>
          </a:prstGeom>
        </p:spPr>
      </p:pic>
    </p:spTree>
    <p:extLst>
      <p:ext uri="{BB962C8B-B14F-4D97-AF65-F5344CB8AC3E}">
        <p14:creationId xmlns:p14="http://schemas.microsoft.com/office/powerpoint/2010/main" val="277427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enkel, duplex en triplex  ketting</a:t>
            </a:r>
            <a:endParaRPr lang="nl-NL" dirty="0"/>
          </a:p>
        </p:txBody>
      </p:sp>
      <p:pic>
        <p:nvPicPr>
          <p:cNvPr id="3" name="Tijdelijke aanduiding voor inhoud 2"/>
          <p:cNvPicPr>
            <a:picLocks noGrp="1" noChangeAspect="1"/>
          </p:cNvPicPr>
          <p:nvPr>
            <p:ph idx="1"/>
          </p:nvPr>
        </p:nvPicPr>
        <p:blipFill>
          <a:blip r:embed="rId2"/>
          <a:stretch>
            <a:fillRect/>
          </a:stretch>
        </p:blipFill>
        <p:spPr>
          <a:xfrm>
            <a:off x="1846107" y="1844824"/>
            <a:ext cx="6787839" cy="3456384"/>
          </a:xfrm>
          <a:prstGeom prst="rect">
            <a:avLst/>
          </a:prstGeom>
        </p:spPr>
      </p:pic>
    </p:spTree>
    <p:extLst>
      <p:ext uri="{BB962C8B-B14F-4D97-AF65-F5344CB8AC3E}">
        <p14:creationId xmlns:p14="http://schemas.microsoft.com/office/powerpoint/2010/main" val="3483634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Speciale kettingen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979712" y="1628800"/>
            <a:ext cx="2800350" cy="1619250"/>
          </a:xfrm>
          <a:prstGeom prst="rect">
            <a:avLst/>
          </a:prstGeom>
        </p:spPr>
      </p:pic>
      <p:pic>
        <p:nvPicPr>
          <p:cNvPr id="5" name="Afbeelding 4"/>
          <p:cNvPicPr>
            <a:picLocks noChangeAspect="1"/>
          </p:cNvPicPr>
          <p:nvPr/>
        </p:nvPicPr>
        <p:blipFill>
          <a:blip r:embed="rId3"/>
          <a:stretch>
            <a:fillRect/>
          </a:stretch>
        </p:blipFill>
        <p:spPr>
          <a:xfrm>
            <a:off x="4139952" y="3717032"/>
            <a:ext cx="3219450" cy="1038225"/>
          </a:xfrm>
          <a:prstGeom prst="rect">
            <a:avLst/>
          </a:prstGeom>
        </p:spPr>
      </p:pic>
    </p:spTree>
    <p:extLst>
      <p:ext uri="{BB962C8B-B14F-4D97-AF65-F5344CB8AC3E}">
        <p14:creationId xmlns:p14="http://schemas.microsoft.com/office/powerpoint/2010/main" val="129581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2679</TotalTime>
  <Words>329</Words>
  <Application>Microsoft Office PowerPoint</Application>
  <PresentationFormat>Diavoorstelling (4:3)</PresentationFormat>
  <Paragraphs>58</Paragraphs>
  <Slides>13</Slides>
  <Notes>2</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Kantoorthema</vt:lpstr>
      <vt:lpstr>Kettingen en tandwiel overbrengingen</vt:lpstr>
      <vt:lpstr>Waarom een ketting overbrenging ?</vt:lpstr>
      <vt:lpstr>Voorbeelden in landbouw</vt:lpstr>
      <vt:lpstr>Open of gesloten toepassing</vt:lpstr>
      <vt:lpstr>Verschillende typen ketting</vt:lpstr>
      <vt:lpstr>Enkele ketting</vt:lpstr>
      <vt:lpstr>Ketting verbinden of inkorten</vt:lpstr>
      <vt:lpstr>enkel, duplex en triplex  ketting</vt:lpstr>
      <vt:lpstr>Speciale kettingen</vt:lpstr>
      <vt:lpstr>Voor bv aandrijving zeeftrommel</vt:lpstr>
      <vt:lpstr>  uitlijnen van tandwielen</vt:lpstr>
      <vt:lpstr>kettingkoppelingen</vt:lpstr>
      <vt:lpstr>tandwieloverbrenging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160</cp:revision>
  <cp:lastPrinted>2015-09-16T11:22:19Z</cp:lastPrinted>
  <dcterms:created xsi:type="dcterms:W3CDTF">2013-11-15T15:05:42Z</dcterms:created>
  <dcterms:modified xsi:type="dcterms:W3CDTF">2019-05-28T19:20:13Z</dcterms:modified>
</cp:coreProperties>
</file>